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9" r:id="rId22"/>
    <p:sldId id="274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AFF0-73FB-4836-AF2D-DBC247D16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F8D8F-950D-4D30-94F9-43F3222BB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1CAF4-6191-42D5-AA99-7A3D2091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4BA5B-E23C-430E-9A4E-F07C221C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4C1A3-822B-4A11-BB7E-13D2302A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6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6078-DD78-42CE-AECC-8BD23AF2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A5FA2-45C5-4455-8C31-EBA59FF42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1308A-5D89-4977-BD5A-EA0EC428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D0A56-C2C4-4457-9AC1-749B8EF39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81C93-C06A-462D-9863-3DD21F9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4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75F9BD-55BB-4FE0-A25B-0741A24E1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FE73A-BC15-4CE8-9FFC-BE1B0D0C6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8D6DE-AA35-4B91-ACDC-F6653877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D102D-477F-4FEB-A147-0F928934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4D9B-E79E-4144-90C0-33A557FE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B7DC-5268-445C-A970-16D76619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19E76-B882-4997-8CA9-47F8F9CAC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EFBB1-910F-4431-9F5C-E3DCB4CE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6F7DA-8FC3-47F9-BD1C-8FEBE4F0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65EFD-4A03-480C-822C-48522529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A3B8-0E49-49BB-ABED-D837594A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95A6C-2060-4343-9D10-97F95A4A8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E6B83-BF5B-48AA-9CA5-2B765AD8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1076B-6B4A-4FD4-B3AC-66C47EB0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A2153-C0EC-410F-BC6B-C14E71EC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5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BE6D-2CF9-40DB-9050-80B12722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10524-8F89-4023-9C87-21A4090F2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636B2-A9BC-41E2-9C85-4806D5E75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A3049-D4F9-4E24-83B0-BFBE4300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39AE5-DBD5-4E52-9949-A79CC933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06D49-F8F7-4DFB-829C-6B0EF70F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9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4108-3BBE-4F08-B6B9-3D49EDDF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96371-94D0-47CC-BB88-706D3C272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AB01A-896A-4AB8-B07B-6965E2887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CC8D8-D64D-4C17-960A-96C8DD7D6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55977E-33E2-4D92-92D1-834520020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747C88-ED1F-4D8B-BE4F-1B1888A5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0C4D2-C30E-4D35-991B-30F82390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46BC82-0E7A-45C9-95A3-C5D0096C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1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1369-5CC3-4391-AD93-61C53C40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E23A4-B1B1-40B1-829F-B49491E0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1194B-14FC-4169-B257-813E174C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86832-16FE-4D00-8D2F-1EBCE413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5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DFFB3-8349-480E-B523-55CE22C8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FDE72-5257-48ED-81F9-6ADA0879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1F390-4A60-4021-BC9E-79055852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0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68BF-BE35-48E3-878D-ED037903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01D7D-B739-43C5-9D2F-B3314639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CF8D0-F8DF-4F02-9DA9-0076A489E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30890-9326-4A01-90C6-021CC72FC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5AE9A-6853-4F04-B466-787A7191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4308D-C6A7-4A0B-AA6D-62A89845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5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3018-F9B5-4FC9-8D7E-BD4A0B61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9AEAF-AD4F-4FA8-A5BF-4544592BDB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A5210-57CD-4025-889B-F881D614A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2BA4B-662A-4699-8425-6D41D6A1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761BF-A751-460C-87A5-4C094BA4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0D5BF-AC16-4ACF-82C1-17FD67046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8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A21CB-8EA0-4828-8FC0-0A5015CA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025AB-2C46-4484-889A-A82F6BCC3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23452-91F1-4E84-8E77-1C9BFFE8A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0CE3E-8829-458C-82DD-64C55B20D161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96EF0-7052-4E5D-95F4-ADE94FDD4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1EED-08FF-435F-B658-09E27EAAC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12450-9CB0-4090-A366-C82D125F8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9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8488C0-A57F-43A1-87EE-3CD45322E4B1}"/>
              </a:ext>
            </a:extLst>
          </p:cNvPr>
          <p:cNvSpPr txBox="1"/>
          <p:nvPr/>
        </p:nvSpPr>
        <p:spPr>
          <a:xfrm>
            <a:off x="3432312" y="1482709"/>
            <a:ext cx="51153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Maximum Sub-Array Problem</a:t>
            </a:r>
          </a:p>
          <a:p>
            <a:pPr algn="ctr"/>
            <a:endParaRPr lang="en-US" sz="4800" b="1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sz="4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Brute Force</a:t>
            </a:r>
          </a:p>
          <a:p>
            <a:pPr algn="ctr"/>
            <a:r>
              <a:rPr lang="en-US" sz="4800" b="1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1781614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7690D-F518-4A62-B6B0-BCB35850D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7" t="6357"/>
          <a:stretch/>
        </p:blipFill>
        <p:spPr>
          <a:xfrm>
            <a:off x="304800" y="352893"/>
            <a:ext cx="11666455" cy="62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28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58435-2727-4373-8655-AA890127F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9" t="6060"/>
          <a:stretch/>
        </p:blipFill>
        <p:spPr>
          <a:xfrm>
            <a:off x="318052" y="493198"/>
            <a:ext cx="11595652" cy="60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8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091AF-EF25-4BE2-A5AE-1BD58AEA5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0" t="4647"/>
          <a:stretch/>
        </p:blipFill>
        <p:spPr>
          <a:xfrm>
            <a:off x="344558" y="343794"/>
            <a:ext cx="11506082" cy="62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BE523-628F-4D2B-89AA-323640CC9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6" t="6438"/>
          <a:stretch/>
        </p:blipFill>
        <p:spPr>
          <a:xfrm>
            <a:off x="225284" y="257046"/>
            <a:ext cx="11834191" cy="62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62EABA-9F52-43C5-A0F3-6CF49BA5A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" t="6996"/>
          <a:stretch/>
        </p:blipFill>
        <p:spPr>
          <a:xfrm>
            <a:off x="331304" y="404152"/>
            <a:ext cx="11555896" cy="61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0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9324C-11D6-41C8-A6B6-8C695777A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" t="5314"/>
          <a:stretch/>
        </p:blipFill>
        <p:spPr>
          <a:xfrm>
            <a:off x="346364" y="401782"/>
            <a:ext cx="11485418" cy="60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9F3152-AA9D-4233-877E-E6852C60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7" t="7841" r="2452"/>
          <a:stretch/>
        </p:blipFill>
        <p:spPr>
          <a:xfrm>
            <a:off x="263236" y="443345"/>
            <a:ext cx="11562556" cy="60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95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4DBF72-0DBC-4C14-A08C-1E69CE2EC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" t="3800"/>
          <a:stretch/>
        </p:blipFill>
        <p:spPr>
          <a:xfrm>
            <a:off x="318656" y="484910"/>
            <a:ext cx="11580730" cy="5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4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DA72C-5180-4A02-BC24-D5E85A89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4" t="11497" r="6478" b="11698"/>
          <a:stretch/>
        </p:blipFill>
        <p:spPr>
          <a:xfrm>
            <a:off x="357809" y="758971"/>
            <a:ext cx="11414337" cy="56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99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1961E-CBC4-477E-9682-AB8C5FC8F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0" t="2342" r="1881"/>
          <a:stretch/>
        </p:blipFill>
        <p:spPr>
          <a:xfrm>
            <a:off x="496956" y="543873"/>
            <a:ext cx="11198087" cy="57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52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0D95F5-F0AF-4E1C-809D-BB8F2450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" y="415759"/>
            <a:ext cx="11476228" cy="61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2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0900C-3E10-4779-8A0D-93C28373C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3" t="2566"/>
          <a:stretch/>
        </p:blipFill>
        <p:spPr>
          <a:xfrm>
            <a:off x="503583" y="473646"/>
            <a:ext cx="11171582" cy="60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0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34B9-B341-4540-9DE5-10AF8475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5F030-CA8A-40C3-9648-B6D6A0F4A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15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3BD75-B9B0-4453-A47E-D0ABB8D91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48" y="429998"/>
            <a:ext cx="11232904" cy="59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87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P Program Maximum Subarray Problem - AlphaCodingSkills">
            <a:extLst>
              <a:ext uri="{FF2B5EF4-FFF2-40B4-BE49-F238E27FC236}">
                <a16:creationId xmlns:a16="http://schemas.microsoft.com/office/drawing/2014/main" id="{12A8C93F-5CEB-4AB5-BF6F-05A014DD4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6" b="32361"/>
          <a:stretch/>
        </p:blipFill>
        <p:spPr bwMode="auto">
          <a:xfrm>
            <a:off x="643467" y="543339"/>
            <a:ext cx="10905066" cy="17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604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A56D8C-D124-455B-A10D-47FDE23F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" y="647113"/>
            <a:ext cx="12012245" cy="52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6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0D95F5-F0AF-4E1C-809D-BB8F2450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" y="415759"/>
            <a:ext cx="11476228" cy="61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EE1A7A-C965-416E-80CB-E58D43EB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7" y="477078"/>
            <a:ext cx="11654698" cy="59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4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BA3AD-C361-4FF4-84C4-A6BED04E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4" y="270727"/>
            <a:ext cx="11622157" cy="636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DF226-66E3-47A1-A351-FBDBDC171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7" t="10821" b="4382"/>
          <a:stretch/>
        </p:blipFill>
        <p:spPr>
          <a:xfrm>
            <a:off x="265044" y="609600"/>
            <a:ext cx="11774500" cy="58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40E6F-BEC4-4707-B78E-473DABDD7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" t="3232"/>
          <a:stretch/>
        </p:blipFill>
        <p:spPr>
          <a:xfrm>
            <a:off x="318052" y="451371"/>
            <a:ext cx="11637029" cy="60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0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8B67FB-4978-4318-8D6F-62A8A17F4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0" t="9705" r="3346" b="3959"/>
          <a:stretch/>
        </p:blipFill>
        <p:spPr>
          <a:xfrm>
            <a:off x="291548" y="565482"/>
            <a:ext cx="11582400" cy="58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0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Words>8</Words>
  <Application>Microsoft Office PowerPoint</Application>
  <PresentationFormat>Widescreen</PresentationFormat>
  <Paragraphs>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u01405</dc:creator>
  <cp:lastModifiedBy>u01405</cp:lastModifiedBy>
  <cp:revision>12</cp:revision>
  <dcterms:created xsi:type="dcterms:W3CDTF">2020-10-08T20:19:46Z</dcterms:created>
  <dcterms:modified xsi:type="dcterms:W3CDTF">2020-10-09T06:39:37Z</dcterms:modified>
</cp:coreProperties>
</file>